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939FA-0731-5D8B-B725-173BB17293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A93A6D5-6A1E-01F4-C6FC-F86E2F326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1F1CD8-873A-463D-CE9D-14B779780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1AB0-B6DD-4FCA-8491-F7F8BDD62646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98D5E7-8484-2349-38DE-9DC134F12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34B6503-0167-AF81-8907-255AAB3F0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924C-5E0D-4947-8F85-721F18FD16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28293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36BD6D-8621-59A3-A8E0-D170F5B24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B699918-59E0-7ADE-7CC4-F783668B9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0270A58-8604-897D-2632-6674424F9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1AB0-B6DD-4FCA-8491-F7F8BDD62646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A920EF3-81DB-F9B2-BE04-A966BCE03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6C173AC-EB4E-79ED-31A5-69F2C0D1A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924C-5E0D-4947-8F85-721F18FD16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0507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DE2C723-B1BB-7532-0F1C-08C5DF1235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3816F21-A069-F7EF-9FEA-63327E278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F98062A-43A2-9A75-6958-0DCFFBC16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1AB0-B6DD-4FCA-8491-F7F8BDD62646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FCE5B29-5B6B-0265-7C5B-7E0FA1150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E4DC71B-14A4-1234-610C-80EFCE3D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924C-5E0D-4947-8F85-721F18FD16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6328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5D12BC-995F-EB6B-4121-438898AA2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D01BFE-E436-A610-1129-9C9292461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03B52C3-B6C1-854C-1D4E-CF5553DD5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1AB0-B6DD-4FCA-8491-F7F8BDD62646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C98DE8-4E38-1ACB-D61C-74BCFB69D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49E533F-598E-540D-3BA5-2717D1273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924C-5E0D-4947-8F85-721F18FD16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657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6FE562-A70A-3898-8E5E-5645CF795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88C7E86-1979-2C92-00AD-9CA2C37BE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08FEC43-3F32-EABB-1D99-585B75CEA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1AB0-B6DD-4FCA-8491-F7F8BDD62646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986E00-FCAF-1A7E-51E8-4BE770057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35B0DF9-86AD-5F42-1A2A-A0111B663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924C-5E0D-4947-8F85-721F18FD16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3239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5AE308-FA6C-41B5-CC77-D6F43C830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5544F8D-86EF-C02B-8B26-BD41471C6D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66DF447-940D-8A29-73D0-A735DCB5C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0A86793-DB91-062E-8C57-6F3DC75B3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1AB0-B6DD-4FCA-8491-F7F8BDD62646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070F894-FEFA-EA8F-3D98-68F007AFE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51335A-9C33-E637-94FB-1E3966C48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924C-5E0D-4947-8F85-721F18FD16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64547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96A260-D58D-26C0-739F-BAC0C3D4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829B4AB-92F4-2805-10C0-2D5FAE055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A118448-8FB8-021D-57DD-1DC52634C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FF12E5D-FCD7-85C1-82EE-93D596F246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B71ADA5-71FE-51EF-88FD-5C113F78E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21E91B9-6E17-2BC3-F6FA-3FBD5D81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1AB0-B6DD-4FCA-8491-F7F8BDD62646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43B81AC-919F-1B3E-21E3-37F71FEE8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B3B50D5-BF50-5291-2A21-941B28079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924C-5E0D-4947-8F85-721F18FD16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496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271DA4-7D94-6FEA-3254-FCB78E39B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79621F1-1374-5E25-BD90-684344146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1AB0-B6DD-4FCA-8491-F7F8BDD62646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33A3D3A-B94B-8057-C8B0-512E11865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DBB8269-5D17-B2CA-FE4C-163E48085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924C-5E0D-4947-8F85-721F18FD16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5681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C80F9C7-8812-C757-8D31-74889DEEE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1AB0-B6DD-4FCA-8491-F7F8BDD62646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01C4053-9DDD-FD2F-1882-D93357F35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D04FA03-A052-2A04-CE46-01CC9DC2F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924C-5E0D-4947-8F85-721F18FD16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55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7E04C1-D0BA-3464-DC2F-DB03A2849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646B0B-1EA9-5E73-BCF8-211FAC5CC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CCF216F-7BD1-9E12-4F58-24110BD84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1B20723-65B6-C175-43D2-0DD4E64AF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1AB0-B6DD-4FCA-8491-F7F8BDD62646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7D1B63D-6D3D-7D11-935F-1817E9D68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3C4A300-E70F-E9D2-8EE5-A935C8867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924C-5E0D-4947-8F85-721F18FD16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87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5F7062-9F89-8D77-A15C-C53E35257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97E9D34-1DCA-D950-DDEE-00A6FD5DC4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BBC1330-8EF6-3156-EDFF-AA169426D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342A836-050E-E8DB-7013-EFB6B5ABF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1AB0-B6DD-4FCA-8491-F7F8BDD62646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466E955-B184-8483-66C2-DB6F18763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4DEF25F-37C8-BB43-28D3-7C62A09D5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924C-5E0D-4947-8F85-721F18FD16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97855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69232F7-8016-A666-16B0-5BF3732DD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1460B99-E80E-C5F9-EEE1-CF11F0B7D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7E39C7B-78FC-D6AE-048E-54B1401C6E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471AB0-B6DD-4FCA-8491-F7F8BDD62646}" type="datetimeFigureOut">
              <a:rPr lang="zh-HK" altLang="en-US" smtClean="0"/>
              <a:t>14/11/2024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4C7457-CE61-28C4-E04D-64BE9380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D79801D-DFF0-994B-FAB7-9BDB7459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3E924C-5E0D-4947-8F85-721F18FD16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1620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3FE26F-6A8D-E2BA-250D-947E18214B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4F5FE68-F546-41F3-3EE7-091BBE3A3A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198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0F3D72-821F-BCF3-E1A5-081222608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7017E7-9768-8301-9947-F25A7710D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97607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ICC 368</dc:creator>
  <cp:lastModifiedBy>ICC 368</cp:lastModifiedBy>
  <cp:revision>2</cp:revision>
  <dcterms:created xsi:type="dcterms:W3CDTF">2024-11-13T09:02:15Z</dcterms:created>
  <dcterms:modified xsi:type="dcterms:W3CDTF">2024-11-14T05:29:26Z</dcterms:modified>
</cp:coreProperties>
</file>